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59" r:id="rId5"/>
    <p:sldId id="260" r:id="rId6"/>
    <p:sldId id="267" r:id="rId7"/>
    <p:sldId id="271" r:id="rId8"/>
    <p:sldId id="272" r:id="rId9"/>
    <p:sldId id="268" r:id="rId10"/>
    <p:sldId id="269" r:id="rId11"/>
    <p:sldId id="273" r:id="rId12"/>
    <p:sldId id="270" r:id="rId13"/>
    <p:sldId id="274" r:id="rId14"/>
    <p:sldId id="275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8" autoAdjust="0"/>
    <p:restoredTop sz="94674"/>
  </p:normalViewPr>
  <p:slideViewPr>
    <p:cSldViewPr snapToGrid="0">
      <p:cViewPr varScale="1">
        <p:scale>
          <a:sx n="73" d="100"/>
          <a:sy n="73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3/1/2019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3/1/2019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3/1/2019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3/1/2019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trekkers.com/best-things-to-do-girona-spain/" TargetMode="External"/><Relationship Id="rId2" Type="http://schemas.openxmlformats.org/officeDocument/2006/relationships/hyperlink" Target="http://www.catalonia-valencia.com/besalu-spain-travel-guid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al-costa-brava.com/ruins-empuries-things-to-do.html" TargetMode="External"/><Relationship Id="rId4" Type="http://schemas.openxmlformats.org/officeDocument/2006/relationships/hyperlink" Target="https://www.spain-holiday.com/Costa-Brava/articles/beautiful-costa-brava-towns-vis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Map of Spain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Moira Conville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8700" y="683684"/>
            <a:ext cx="3763108" cy="1743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83" y="653467"/>
            <a:ext cx="27527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06" y="4555148"/>
            <a:ext cx="25241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925" y="4802119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Costa Brava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Pals</a:t>
            </a:r>
          </a:p>
          <a:p>
            <a:pPr lvl="1"/>
            <a:r>
              <a:rPr lang="en-US" sz="2800" dirty="0" smtClean="0"/>
              <a:t>One of the most charming villages on the Costa Brava </a:t>
            </a:r>
          </a:p>
          <a:p>
            <a:pPr lvl="1"/>
            <a:r>
              <a:rPr lang="en-US" sz="2800" dirty="0" smtClean="0"/>
              <a:t>Declared a site of historical interest in 1973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err="1" smtClean="0"/>
              <a:t>Cadaqués</a:t>
            </a:r>
            <a:endParaRPr lang="en-US" sz="3200" b="1" dirty="0" smtClean="0"/>
          </a:p>
          <a:p>
            <a:pPr lvl="1"/>
            <a:r>
              <a:rPr lang="en-US" sz="2800" dirty="0" smtClean="0"/>
              <a:t>This white village with its gorgeous surroundings that inspired artist Salvador </a:t>
            </a:r>
            <a:r>
              <a:rPr lang="en-US" sz="2800" dirty="0" err="1" smtClean="0"/>
              <a:t>Dalí</a:t>
            </a:r>
            <a:endParaRPr lang="en-US" sz="2800" dirty="0" smtClean="0"/>
          </a:p>
          <a:p>
            <a:pPr lvl="1"/>
            <a:r>
              <a:rPr lang="en-US" sz="2800" dirty="0" smtClean="0"/>
              <a:t>This town is rich is architecture and home to the famous House-Museum of </a:t>
            </a:r>
            <a:r>
              <a:rPr lang="en-US" sz="2800" dirty="0" err="1" smtClean="0"/>
              <a:t>Daí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52" y="4664686"/>
            <a:ext cx="2776674" cy="2034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691" y="274638"/>
            <a:ext cx="2955109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Roman Ruins in costa Brava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Ruins de Empuries are Greek and Roman ruins situated right behind the beach of Sant Marti de Empuries </a:t>
            </a:r>
          </a:p>
          <a:p>
            <a:r>
              <a:rPr lang="en-US" sz="2800" dirty="0" smtClean="0"/>
              <a:t>The Empuries Ruins are an ancient port city, known to Greeks as Emporion (meaning market) who created the city in the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BC and to the Romans as Emporiae, who created a new city at the same location at the beginning of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BC</a:t>
            </a:r>
          </a:p>
          <a:p>
            <a:r>
              <a:rPr lang="en-US" sz="2800" dirty="0" smtClean="0"/>
              <a:t>The Empuries Ruins were discovered in 1908 and excavations are presently still happening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509" y="5216524"/>
            <a:ext cx="3352800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383" y="113409"/>
            <a:ext cx="1824663" cy="12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www.catalonia-valencia.com/besalu-spain-travel-guide.html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https://www.earthtrekkers.com/best-things-to-do-girona-spain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www.spain-holiday.com/Costa-Brava/articles/beautiful-costa-brava-towns-visit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www.real-costa-brava.com/ruins-empuries-things-to-do.html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32" y="274638"/>
            <a:ext cx="6317735" cy="58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Figueres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Catalan for </a:t>
            </a:r>
            <a:r>
              <a:rPr lang="en-US" sz="3600" i="1" dirty="0" smtClean="0">
                <a:solidFill>
                  <a:schemeClr val="tx1"/>
                </a:solidFill>
              </a:rPr>
              <a:t>fig trees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The capital of the comarca of</a:t>
            </a:r>
            <a:r>
              <a:rPr lang="en-US" sz="3600" i="1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Alt Empordà in the province of Girona, Catalonia, Spain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This town is the birthplace of artist Salvador Dalì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During the Spanish Civil War, </a:t>
            </a:r>
            <a:r>
              <a:rPr lang="en-US" sz="3600" dirty="0" err="1" smtClean="0">
                <a:solidFill>
                  <a:schemeClr val="tx1"/>
                </a:solidFill>
              </a:rPr>
              <a:t>Figueres</a:t>
            </a:r>
            <a:r>
              <a:rPr lang="en-US" sz="3600" dirty="0" smtClean="0">
                <a:solidFill>
                  <a:schemeClr val="tx1"/>
                </a:solidFill>
              </a:rPr>
              <a:t> remained loyal to the Republican government, but then was bombed by rebels. In the 1950s, the town started to recover from this devastating event by promoting its tourism economy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dali museum figue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ali museum figueres"/>
          <p:cNvSpPr>
            <a:spLocks noChangeAspect="1" noChangeArrowheads="1"/>
          </p:cNvSpPr>
          <p:nvPr/>
        </p:nvSpPr>
        <p:spPr bwMode="auto">
          <a:xfrm flipH="1">
            <a:off x="612775" y="7937"/>
            <a:ext cx="828098" cy="8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figueres spa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462" y="178873"/>
            <a:ext cx="3408763" cy="2049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77" y="2601789"/>
            <a:ext cx="1586035" cy="11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Figueres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447781"/>
            <a:ext cx="9685112" cy="426246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Sant </a:t>
            </a:r>
            <a:r>
              <a:rPr lang="en-US" sz="3600" dirty="0" err="1" smtClean="0"/>
              <a:t>Ferran</a:t>
            </a:r>
            <a:r>
              <a:rPr lang="en-US" sz="3600" dirty="0" smtClean="0"/>
              <a:t> Castle </a:t>
            </a:r>
            <a:r>
              <a:rPr lang="en-US" sz="3600" dirty="0" err="1" smtClean="0"/>
              <a:t>Figueres</a:t>
            </a:r>
            <a:endParaRPr lang="en-US" sz="3600" dirty="0" smtClean="0"/>
          </a:p>
          <a:p>
            <a:pPr lvl="1"/>
            <a:r>
              <a:rPr lang="en-US" sz="3600" dirty="0" smtClean="0"/>
              <a:t> Built in the 18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century, this castle has been well preserved</a:t>
            </a:r>
          </a:p>
          <a:p>
            <a:pPr lvl="1"/>
            <a:r>
              <a:rPr lang="en-US" sz="3600" dirty="0" smtClean="0"/>
              <a:t>Tourists can walk around the outside for free or for €3, you can enter the castle for an interior tour which includes an audio guide </a:t>
            </a:r>
          </a:p>
          <a:p>
            <a:pPr lvl="1"/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68" y="153130"/>
            <a:ext cx="1972232" cy="1972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77" y="4793674"/>
            <a:ext cx="1766580" cy="176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Figueres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7897593" cy="426133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Saint Peter’s Church </a:t>
            </a:r>
            <a:r>
              <a:rPr lang="en-US" sz="3600" dirty="0" err="1" smtClean="0"/>
              <a:t>Figueres</a:t>
            </a:r>
            <a:r>
              <a:rPr lang="en-US" sz="3600" dirty="0" smtClean="0"/>
              <a:t> </a:t>
            </a:r>
          </a:p>
          <a:p>
            <a:pPr lvl="1"/>
            <a:r>
              <a:rPr lang="en-US" sz="3600" dirty="0" smtClean="0"/>
              <a:t>Constructed in the late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by Peter IV of Aragon </a:t>
            </a:r>
          </a:p>
          <a:p>
            <a:pPr lvl="1"/>
            <a:r>
              <a:rPr lang="en-US" sz="3600" dirty="0" smtClean="0"/>
              <a:t>Some of the oldest remains that have been preserved date back to the 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/12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centuries </a:t>
            </a:r>
          </a:p>
          <a:p>
            <a:pPr lvl="1"/>
            <a:r>
              <a:rPr lang="en-US" sz="3600" dirty="0" smtClean="0"/>
              <a:t>Restoration efforts occurred from 1940s-1950s</a:t>
            </a:r>
          </a:p>
          <a:p>
            <a:pPr lvl="1"/>
            <a:r>
              <a:rPr lang="en-US" sz="3600" dirty="0" smtClean="0"/>
              <a:t>This is the church where Dalì was baptized </a:t>
            </a:r>
          </a:p>
          <a:p>
            <a:pPr lvl="1"/>
            <a:endParaRPr lang="en-US" sz="3600" dirty="0" smtClean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393" y="788376"/>
            <a:ext cx="3143835" cy="50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Besalú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8026400" cy="369863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err="1" smtClean="0"/>
              <a:t>Besalú</a:t>
            </a:r>
            <a:r>
              <a:rPr lang="en-US" sz="3600" dirty="0" smtClean="0"/>
              <a:t> is a town in the comarca of </a:t>
            </a:r>
            <a:r>
              <a:rPr lang="en-US" sz="3600" dirty="0" err="1" smtClean="0"/>
              <a:t>Garrotxa</a:t>
            </a:r>
            <a:r>
              <a:rPr lang="en-US" sz="3600" dirty="0" smtClean="0"/>
              <a:t> in Girona, Catalonia, Spain</a:t>
            </a:r>
          </a:p>
          <a:p>
            <a:r>
              <a:rPr lang="en-US" sz="3600" dirty="0" err="1" smtClean="0"/>
              <a:t>Besalú</a:t>
            </a:r>
            <a:r>
              <a:rPr lang="en-US" sz="3600" dirty="0" smtClean="0"/>
              <a:t> was designated as a historical national property in 1966</a:t>
            </a:r>
          </a:p>
          <a:p>
            <a:r>
              <a:rPr lang="en-US" sz="3600" dirty="0" smtClean="0"/>
              <a:t>The town’s most significant feature is its 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-century Romanesque bridge over the </a:t>
            </a:r>
            <a:r>
              <a:rPr lang="en-US" sz="3600" dirty="0" err="1" smtClean="0"/>
              <a:t>Fluvià</a:t>
            </a:r>
            <a:r>
              <a:rPr lang="en-US" sz="3600" dirty="0" smtClean="0"/>
              <a:t> river </a:t>
            </a:r>
            <a:r>
              <a:rPr lang="en-US" sz="3600" dirty="0" smtClean="0"/>
              <a:t>which is called </a:t>
            </a:r>
            <a:r>
              <a:rPr lang="en-US" sz="3600" dirty="0" err="1" smtClean="0"/>
              <a:t>Punete</a:t>
            </a:r>
            <a:r>
              <a:rPr lang="en-US" sz="3600" dirty="0" smtClean="0"/>
              <a:t> de </a:t>
            </a:r>
            <a:r>
              <a:rPr lang="en-US" sz="3600" dirty="0" err="1" smtClean="0"/>
              <a:t>Besalú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274638"/>
            <a:ext cx="3826481" cy="18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Girona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6655" y="1586345"/>
            <a:ext cx="10566400" cy="4114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Girona is a major city in Catalonia, Spain at the confluence of the rivers </a:t>
            </a:r>
            <a:r>
              <a:rPr lang="en-US" sz="3600" dirty="0" err="1" smtClean="0"/>
              <a:t>Ter</a:t>
            </a:r>
            <a:r>
              <a:rPr lang="en-US" sz="3600" dirty="0" smtClean="0"/>
              <a:t>, </a:t>
            </a:r>
            <a:r>
              <a:rPr lang="en-US" sz="3600" dirty="0" err="1" smtClean="0"/>
              <a:t>Onyar</a:t>
            </a:r>
            <a:r>
              <a:rPr lang="en-US" sz="3600" dirty="0" smtClean="0"/>
              <a:t>, </a:t>
            </a:r>
            <a:r>
              <a:rPr lang="en-US" sz="3600" dirty="0" err="1" smtClean="0"/>
              <a:t>Galligants</a:t>
            </a:r>
            <a:r>
              <a:rPr lang="en-US" sz="3600" dirty="0" smtClean="0"/>
              <a:t>, and </a:t>
            </a:r>
            <a:r>
              <a:rPr lang="en-US" sz="3600" dirty="0" err="1" smtClean="0"/>
              <a:t>Güell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Alfonso I of Aragon declared Girona a city in the 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</a:t>
            </a:r>
          </a:p>
          <a:p>
            <a:r>
              <a:rPr lang="en-US" sz="3600" dirty="0" smtClean="0"/>
              <a:t>Girona has undergone twenty-five sieges and been captured seven times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69" y="43714"/>
            <a:ext cx="2411656" cy="1604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481" y="50260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Girona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233103" cy="3389811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The Jewish Quarter </a:t>
            </a:r>
          </a:p>
          <a:p>
            <a:pPr lvl="1"/>
            <a:r>
              <a:rPr lang="en-US" sz="2800" dirty="0" smtClean="0"/>
              <a:t>From 982 to 1492, there was a strong Jewish presence in Girona </a:t>
            </a:r>
          </a:p>
          <a:p>
            <a:pPr lvl="1"/>
            <a:r>
              <a:rPr lang="en-US" sz="2800" dirty="0" smtClean="0"/>
              <a:t>An area where they lived, called El Call, is a maze of narrow, cobblestone lanes is fun to explore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Girona Cathedral</a:t>
            </a:r>
          </a:p>
          <a:p>
            <a:pPr lvl="1"/>
            <a:r>
              <a:rPr lang="en-US" sz="2400" dirty="0" smtClean="0"/>
              <a:t>Very popular tourist attraction that dominates the skyline of Girona </a:t>
            </a:r>
          </a:p>
          <a:p>
            <a:pPr lvl="1"/>
            <a:r>
              <a:rPr lang="en-US" sz="2400" dirty="0" smtClean="0"/>
              <a:t>It is perched on top of a hill, so the only way into the cathedral is to climb the long staircase </a:t>
            </a: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51" y="4281510"/>
            <a:ext cx="1471749" cy="2211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302" y="4653106"/>
            <a:ext cx="2770898" cy="1840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751" y="148201"/>
            <a:ext cx="1916263" cy="23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Costa Brava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8723086" cy="372944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Costa Brava is a coastal region of Catalonia in northeastern Spain, consisting of </a:t>
            </a:r>
            <a:r>
              <a:rPr lang="en-US" sz="3600" dirty="0" err="1" smtClean="0"/>
              <a:t>comarques</a:t>
            </a:r>
            <a:r>
              <a:rPr lang="en-US" sz="3600" dirty="0" smtClean="0"/>
              <a:t> of Alt Empordà, </a:t>
            </a:r>
            <a:r>
              <a:rPr lang="en-US" sz="3600" dirty="0" err="1" smtClean="0"/>
              <a:t>Baix</a:t>
            </a:r>
            <a:r>
              <a:rPr lang="en-US" sz="3600" dirty="0" smtClean="0"/>
              <a:t> Empordà, and </a:t>
            </a:r>
            <a:r>
              <a:rPr lang="en-US" sz="3600" dirty="0" err="1" smtClean="0"/>
              <a:t>Selva</a:t>
            </a:r>
            <a:r>
              <a:rPr lang="en-US" sz="3600" dirty="0" smtClean="0"/>
              <a:t> in the province of Girona</a:t>
            </a:r>
          </a:p>
          <a:p>
            <a:r>
              <a:rPr lang="en-US" sz="3600" dirty="0" smtClean="0"/>
              <a:t>Costa Brava stretches from the town of </a:t>
            </a:r>
            <a:r>
              <a:rPr lang="en-US" sz="3600" dirty="0" err="1" smtClean="0"/>
              <a:t>Blanes</a:t>
            </a:r>
            <a:r>
              <a:rPr lang="en-US" sz="3600" dirty="0" smtClean="0"/>
              <a:t> 60 km from Barcelona to the French Border </a:t>
            </a:r>
          </a:p>
          <a:p>
            <a:r>
              <a:rPr lang="en-US" sz="3600" dirty="0" smtClean="0"/>
              <a:t>The combination of a great summer climate, nature, and the beautiful beaches made Costa Brava an attractive tourist destination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409" y="4515109"/>
            <a:ext cx="2996746" cy="1994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44" y="274638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6412-8CE7-4C8A-96E9-2669F16D17E8}">
  <ds:schemaRefs>
    <ds:schemaRef ds:uri="a4f35948-e619-41b3-aa29-22878b09cfd2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258</TotalTime>
  <Words>551</Words>
  <Application>Microsoft Office PowerPoint</Application>
  <PresentationFormat>Widescreen</PresentationFormat>
  <Paragraphs>56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Ocean design template</vt:lpstr>
      <vt:lpstr>Road Map of Spain </vt:lpstr>
      <vt:lpstr>Spain </vt:lpstr>
      <vt:lpstr>Figueres </vt:lpstr>
      <vt:lpstr>Figueres </vt:lpstr>
      <vt:lpstr>Figueres </vt:lpstr>
      <vt:lpstr>Besalú</vt:lpstr>
      <vt:lpstr>Girona </vt:lpstr>
      <vt:lpstr>Girona </vt:lpstr>
      <vt:lpstr>Costa Brava </vt:lpstr>
      <vt:lpstr>Costa Brava </vt:lpstr>
      <vt:lpstr>Roman Ruins in costa Brava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Map</dc:title>
  <dc:creator>Moira E Conville</dc:creator>
  <cp:lastModifiedBy>Moira E Conville</cp:lastModifiedBy>
  <cp:revision>17</cp:revision>
  <dcterms:created xsi:type="dcterms:W3CDTF">2019-02-15T13:54:08Z</dcterms:created>
  <dcterms:modified xsi:type="dcterms:W3CDTF">2019-03-01T16:42:50Z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